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087" autoAdjust="0"/>
  </p:normalViewPr>
  <p:slideViewPr>
    <p:cSldViewPr>
      <p:cViewPr varScale="1">
        <p:scale>
          <a:sx n="90" d="100"/>
          <a:sy n="90" d="100"/>
        </p:scale>
        <p:origin x="726" y="9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82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.gyazo.com/ffa7ec2fb7de6a9ae60e658d14252843.png">
            <a:extLst>
              <a:ext uri="{FF2B5EF4-FFF2-40B4-BE49-F238E27FC236}">
                <a16:creationId xmlns:a16="http://schemas.microsoft.com/office/drawing/2014/main" id="{1AEABDB2-AB90-49C5-A1EA-69E7D5B5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3001"/>
            <a:ext cx="3581400" cy="5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0c0f174fc4a5528560097c1be7b84292.png">
            <a:extLst>
              <a:ext uri="{FF2B5EF4-FFF2-40B4-BE49-F238E27FC236}">
                <a16:creationId xmlns:a16="http://schemas.microsoft.com/office/drawing/2014/main" id="{A6AEFC0F-72EC-40F0-9729-F47C7BE6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3" y="3993030"/>
            <a:ext cx="41792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“efficient”.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Smooth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12344</TotalTime>
  <Words>2906</Words>
  <Application>Microsoft Office PowerPoint</Application>
  <PresentationFormat>On-screen Show (4:3)</PresentationFormat>
  <Paragraphs>638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1651</cp:revision>
  <cp:lastPrinted>2016-01-30T16:23:56Z</cp:lastPrinted>
  <dcterms:created xsi:type="dcterms:W3CDTF">2015-01-20T17:19:00Z</dcterms:created>
  <dcterms:modified xsi:type="dcterms:W3CDTF">2018-08-15T18:23:48Z</dcterms:modified>
</cp:coreProperties>
</file>